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2F6EB-A8B0-4D0B-A520-BBB406206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2CBAF0-2738-4A7B-8C82-092A846A9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4BA1BC-C549-4C01-B38D-19A519FF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3D3E-6208-4FE6-9074-3D01F64ACD9F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85B350-E080-405E-9ED1-295AB4433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506931-7FE1-46A2-A242-E7055D24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451D-09D1-49C9-980A-47A8DC621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469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6EF80-D03A-4393-94FE-3AD84FC79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6F21EC-4047-4818-B405-F0AD393B1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63AD5B-829B-490C-947A-29B6AEB32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3D3E-6208-4FE6-9074-3D01F64ACD9F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37A09C-BDC1-41C3-81BE-CEAB544A5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D11E04-D90F-4C14-84AB-9C500F797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451D-09D1-49C9-980A-47A8DC621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39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5E8540C-EA76-4A92-93AF-4F96A72737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B1356D-E150-42D7-AAE8-E6120551D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DDBFDD-AE67-4000-BF3D-A5FBB067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3D3E-6208-4FE6-9074-3D01F64ACD9F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439F2B-1227-4EA0-9F1E-37FF86A78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C60EA9-1F0A-4B81-9970-2838EC6A1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451D-09D1-49C9-980A-47A8DC621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25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2E463-D862-4867-98E2-34039786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0CD711-7BEC-4911-BA85-D0C3396BA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8C8992-399B-40A9-BEAE-A06AD2E66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3D3E-6208-4FE6-9074-3D01F64ACD9F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A3AC91-3404-4623-BE7C-132BC54FB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3341ED-5403-4F63-99CE-644412923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451D-09D1-49C9-980A-47A8DC621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16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3FCDB-710D-4D2D-8442-B0BFA25E8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02197A-0261-4D61-A04A-4AC7C3017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42C2A0-9F3F-434C-843F-FB8C14930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3D3E-6208-4FE6-9074-3D01F64ACD9F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947FBF-16E7-45A9-A675-5D2E0A587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D35402-652D-4C60-A346-952529C9E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451D-09D1-49C9-980A-47A8DC621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962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E2C57B-C0BD-434F-9D38-D1A5A5EBB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59ED8E-660B-4EF2-A1C7-50A4E11B99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B2570C-AAB7-4044-9688-9C4C9838F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E1B9B5-B997-4AD3-AC74-AA6672D41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3D3E-6208-4FE6-9074-3D01F64ACD9F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7B1993-ACDA-4685-B952-FFC38C70D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F4B8D6-0B70-4E7E-AE93-7A823881C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451D-09D1-49C9-980A-47A8DC621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743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821BFF-4956-45E5-89FE-26DA480E4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4666A3-3A19-475E-A57F-DAD656DB0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F527C8-9793-4E73-815F-796E408BF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CF17FD-AA79-4C44-B469-3BA5E19B57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DE4F7F1-2623-4E45-BEE6-5D06248847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E7206A7-0CA5-4CD2-B965-09C086618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3D3E-6208-4FE6-9074-3D01F64ACD9F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0E7C56-DB94-4565-A0C1-13090934E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2011695-CBA8-4681-93B8-DF06CEE3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451D-09D1-49C9-980A-47A8DC621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338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4098F-1E5F-4616-B58A-77501B59A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213C65B-A842-4456-B7B0-C4F9365B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3D3E-6208-4FE6-9074-3D01F64ACD9F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44072EF-0186-4F04-940E-2365E565C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70CDD72-2986-4BD1-8E0E-CB6FE5A45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451D-09D1-49C9-980A-47A8DC621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436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916871C-E782-4829-BB43-9168B4F09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3D3E-6208-4FE6-9074-3D01F64ACD9F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95F9171-094F-4948-AA65-787310934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C5D452-CEBC-47B7-B608-322FCE38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451D-09D1-49C9-980A-47A8DC621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965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DA167-3C3A-4E43-BDF4-3061B674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56564D-7C6D-4E9D-AA46-F83F90647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84E1DF-B4FD-407F-8DAD-69B4146C27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A05B1B-ADF7-4F3B-9F21-49355775F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3D3E-6208-4FE6-9074-3D01F64ACD9F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381D85-C106-42E8-95BF-31626CB69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67A5B4-7C5E-4D62-A06D-8BF88B3EE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451D-09D1-49C9-980A-47A8DC621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385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3B1F36-5A0B-4088-8F6C-FDE594C0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3C51E67-D325-417D-869D-A14FB2321B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35D3F4-3986-4B20-BA42-77C23BA24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A3B9F0-2827-40CE-9D63-78DB18E44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3D3E-6208-4FE6-9074-3D01F64ACD9F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A26FC7-CCF2-4D73-AC38-7A7B652F0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3BB643-E0CC-401E-A827-01DA4C7DE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451D-09D1-49C9-980A-47A8DC621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38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5D3B50-1C8E-43DD-8358-282DB90F3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F2C1E2-007F-4338-BBA0-4A872886B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F5487D-F45E-44B3-B1C6-53527F907E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D3D3E-6208-4FE6-9074-3D01F64ACD9F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F2B486-CB2D-41B4-83BA-261AD18F8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F7C922-601D-4DC1-A1C2-D7EA1F57D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D451D-09D1-49C9-980A-47A8DC621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26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40B8AC-B0F7-1C07-B76C-93EA03088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82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975593-3FBD-F890-9D44-AB755A8CD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656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0</Words>
  <Application>Microsoft Office PowerPoint</Application>
  <PresentationFormat>Широкоэкранный</PresentationFormat>
  <Paragraphs>0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Вячеслав Леонов</dc:creator>
  <cp:lastModifiedBy>Вячеслав Леонов</cp:lastModifiedBy>
  <cp:revision>78</cp:revision>
  <dcterms:created xsi:type="dcterms:W3CDTF">2020-10-03T13:33:02Z</dcterms:created>
  <dcterms:modified xsi:type="dcterms:W3CDTF">2024-02-20T16:07:47Z</dcterms:modified>
</cp:coreProperties>
</file>